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3"/>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02" r:id="rId21"/>
    <p:sldId id="703" r:id="rId22"/>
    <p:sldId id="704" r:id="rId23"/>
    <p:sldId id="648" r:id="rId24"/>
    <p:sldId id="705" r:id="rId25"/>
    <p:sldId id="650" r:id="rId26"/>
    <p:sldId id="666" r:id="rId27"/>
    <p:sldId id="668" r:id="rId28"/>
    <p:sldId id="706" r:id="rId29"/>
    <p:sldId id="707" r:id="rId30"/>
    <p:sldId id="268" r:id="rId31"/>
    <p:sldId id="685" r:id="rId32"/>
    <p:sldId id="686" r:id="rId33"/>
    <p:sldId id="687" r:id="rId34"/>
    <p:sldId id="688" r:id="rId35"/>
    <p:sldId id="690" r:id="rId36"/>
    <p:sldId id="691" r:id="rId37"/>
    <p:sldId id="693" r:id="rId38"/>
    <p:sldId id="708" r:id="rId39"/>
    <p:sldId id="692" r:id="rId40"/>
    <p:sldId id="709" r:id="rId41"/>
    <p:sldId id="6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8" autoAdjust="0"/>
    <p:restoredTop sz="85271" autoAdjust="0"/>
  </p:normalViewPr>
  <p:slideViewPr>
    <p:cSldViewPr snapToGrid="0">
      <p:cViewPr varScale="1">
        <p:scale>
          <a:sx n="114" d="100"/>
          <a:sy n="114" d="100"/>
        </p:scale>
        <p:origin x="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C6EE8F4C-2410-E540-8D1D-F36B63C90E98}">
      <dgm:prSet phldrT="[Text]" custT="1"/>
      <dgm:spPr/>
      <dgm:t>
        <a:bodyPr/>
        <a:lstStyle/>
        <a:p>
          <a:r>
            <a:rPr lang="en-US" sz="2400" dirty="0"/>
            <a:t>License</a:t>
          </a:r>
        </a:p>
      </dgm:t>
    </dgm:pt>
    <dgm:pt modelId="{1DC121D1-749C-E340-AE54-98B7321DE169}" type="parTrans" cxnId="{BD0A3538-1939-B840-AD08-BF8DB1A1C81D}">
      <dgm:prSet/>
      <dgm:spPr/>
      <dgm:t>
        <a:bodyPr/>
        <a:lstStyle/>
        <a:p>
          <a:endParaRPr lang="en-GB"/>
        </a:p>
      </dgm:t>
    </dgm:pt>
    <dgm:pt modelId="{BE8CF2DE-3B31-5941-84D4-9D18202F6565}" type="sibTrans" cxnId="{BD0A3538-1939-B840-AD08-BF8DB1A1C81D}">
      <dgm:prSet/>
      <dgm:spPr/>
      <dgm:t>
        <a:bodyPr/>
        <a:lstStyle/>
        <a:p>
          <a:endParaRPr lang="en-GB"/>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2" presId="urn:microsoft.com/office/officeart/2005/8/layout/hProcess6"/>
    <dgm:cxn modelId="{BD0A3538-1939-B840-AD08-BF8DB1A1C81D}" srcId="{6E904268-0017-449E-8C2E-1D09D67C1AFF}" destId="{C6EE8F4C-2410-E540-8D1D-F36B63C90E98}" srcOrd="1" destOrd="0" parTransId="{1DC121D1-749C-E340-AE54-98B7321DE169}" sibTransId="{BE8CF2DE-3B31-5941-84D4-9D18202F6565}"/>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F65283CD-E296-CF40-8093-CEC1ECBFD507}" type="presOf" srcId="{C6EE8F4C-2410-E540-8D1D-F36B63C90E98}" destId="{C2BF5D64-7380-470D-9AB4-6D11A6AF48F4}" srcOrd="1" destOrd="1"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166E8CFD-C669-1C42-98E9-29AE139A4834}" type="presOf" srcId="{C6EE8F4C-2410-E540-8D1D-F36B63C90E98}" destId="{D15E8004-DCB4-480C-8543-0653B54B222A}" srcOrd="0" destOrd="1"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A9748DA8-E1DC-B442-B8F5-49BE7ABD5373}">
      <dgm:prSet phldrT="[Text]" custT="1"/>
      <dgm:spPr/>
      <dgm:t>
        <a:bodyPr/>
        <a:lstStyle/>
        <a:p>
          <a:r>
            <a:rPr lang="en-US" sz="2400" dirty="0"/>
            <a:t>License</a:t>
          </a:r>
        </a:p>
      </dgm:t>
    </dgm:pt>
    <dgm:pt modelId="{D2B8411B-AF56-4E4C-A164-D50CDEA98333}" type="parTrans" cxnId="{11BA6E3B-691D-2C4A-80EE-A4814BA6DB8D}">
      <dgm:prSet/>
      <dgm:spPr/>
    </dgm:pt>
    <dgm:pt modelId="{E5ADBE36-7604-8845-9642-1422F0443C55}" type="sibTrans" cxnId="{11BA6E3B-691D-2C4A-80EE-A4814BA6DB8D}">
      <dgm:prSet/>
      <dgm:spPr/>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76552615-521D-5F46-ACF6-BAAEC311FD0B}" type="presOf" srcId="{A9748DA8-E1DC-B442-B8F5-49BE7ABD5373}" destId="{D15E8004-DCB4-480C-8543-0653B54B222A}" srcOrd="0" destOrd="1" presId="urn:microsoft.com/office/officeart/2005/8/layout/hProcess6"/>
    <dgm:cxn modelId="{3E8BCB24-2FE3-4B23-B6BE-02885A6BF0D9}" type="presOf" srcId="{F57BE4C0-3E17-4EBF-854D-A0047942CA95}" destId="{D15E8004-DCB4-480C-8543-0653B54B222A}" srcOrd="0" destOrd="2" presId="urn:microsoft.com/office/officeart/2005/8/layout/hProcess6"/>
    <dgm:cxn modelId="{11BA6E3B-691D-2C4A-80EE-A4814BA6DB8D}" srcId="{6E904268-0017-449E-8C2E-1D09D67C1AFF}" destId="{A9748DA8-E1DC-B442-B8F5-49BE7ABD5373}" srcOrd="1" destOrd="0" parTransId="{D2B8411B-AF56-4E4C-A164-D50CDEA98333}" sibTransId="{E5ADBE36-7604-8845-9642-1422F0443C55}"/>
    <dgm:cxn modelId="{49A6303F-6554-874B-A53B-FB74F8587590}" type="presOf" srcId="{A9748DA8-E1DC-B442-B8F5-49BE7ABD5373}" destId="{C2BF5D64-7380-470D-9AB4-6D11A6AF48F4}" srcOrd="1"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a:t>
            </a:fld>
            <a:endParaRPr lang="en-US"/>
          </a:p>
        </p:txBody>
      </p:sp>
    </p:spTree>
    <p:extLst>
      <p:ext uri="{BB962C8B-B14F-4D97-AF65-F5344CB8AC3E}">
        <p14:creationId xmlns:p14="http://schemas.microsoft.com/office/powerpoint/2010/main" val="333559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a:p>
            <a:r>
              <a:rPr lang="en-DK" dirty="0"/>
              <a:t>Take a look with all the areas which need security coverage</a:t>
            </a:r>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Difficult to be a developer</a:t>
            </a:r>
          </a:p>
        </p:txBody>
      </p:sp>
      <p:sp>
        <p:nvSpPr>
          <p:cNvPr id="4" name="Slide Number Placeholder 3"/>
          <p:cNvSpPr>
            <a:spLocks noGrp="1"/>
          </p:cNvSpPr>
          <p:nvPr>
            <p:ph type="sldNum" sz="quarter" idx="5"/>
          </p:nvPr>
        </p:nvSpPr>
        <p:spPr/>
        <p:txBody>
          <a:bodyPr/>
          <a:lstStyle/>
          <a:p>
            <a:fld id="{DF4A96AA-DC2A-4440-899E-0B91115E7C46}" type="slidenum">
              <a:rPr lang="en-US" smtClean="0"/>
              <a:t>21</a:t>
            </a:fld>
            <a:endParaRPr lang="en-US"/>
          </a:p>
        </p:txBody>
      </p:sp>
    </p:spTree>
    <p:extLst>
      <p:ext uri="{BB962C8B-B14F-4D97-AF65-F5344CB8AC3E}">
        <p14:creationId xmlns:p14="http://schemas.microsoft.com/office/powerpoint/2010/main" val="1601292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32</a:t>
            </a:fld>
            <a:endParaRPr lang="en-US"/>
          </a:p>
        </p:txBody>
      </p:sp>
    </p:spTree>
    <p:extLst>
      <p:ext uri="{BB962C8B-B14F-4D97-AF65-F5344CB8AC3E}">
        <p14:creationId xmlns:p14="http://schemas.microsoft.com/office/powerpoint/2010/main" val="3413979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Feedback!</a:t>
            </a:r>
          </a:p>
          <a:p>
            <a:pPr marL="228600" indent="-228600">
              <a:buAutoNum type="arabicPeriod"/>
            </a:pPr>
            <a:endParaRPr lang="da-DK" dirty="0"/>
          </a:p>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Control!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scanned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39</a:t>
            </a:fld>
            <a:endParaRPr lang="en-US"/>
          </a:p>
        </p:txBody>
      </p:sp>
    </p:spTree>
    <p:extLst>
      <p:ext uri="{BB962C8B-B14F-4D97-AF65-F5344CB8AC3E}">
        <p14:creationId xmlns:p14="http://schemas.microsoft.com/office/powerpoint/2010/main" val="146132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40</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29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29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29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29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29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29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29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29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29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29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29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29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29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29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29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29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29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29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29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29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29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5.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5.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5.png"/><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2.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76.png"/><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45.png"/><Relationship Id="rId4" Type="http://schemas.openxmlformats.org/officeDocument/2006/relationships/diagramLayout" Target="../diagrams/layout6.xml"/><Relationship Id="rId9" Type="http://schemas.openxmlformats.org/officeDocument/2006/relationships/image" Target="../media/image78.sv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7.xml"/><Relationship Id="rId7" Type="http://schemas.openxmlformats.org/officeDocument/2006/relationships/image" Target="../media/image79.png"/><Relationship Id="rId12" Type="http://schemas.openxmlformats.org/officeDocument/2006/relationships/image" Target="../media/image45.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11" Type="http://schemas.openxmlformats.org/officeDocument/2006/relationships/image" Target="../media/image83.png"/><Relationship Id="rId5" Type="http://schemas.openxmlformats.org/officeDocument/2006/relationships/diagramColors" Target="../diagrams/colors7.xml"/><Relationship Id="rId10" Type="http://schemas.openxmlformats.org/officeDocument/2006/relationships/image" Target="../media/image82.png"/><Relationship Id="rId4" Type="http://schemas.openxmlformats.org/officeDocument/2006/relationships/diagramQuickStyle" Target="../diagrams/quickStyle7.xml"/><Relationship Id="rId9" Type="http://schemas.openxmlformats.org/officeDocument/2006/relationships/image" Target="../media/image81.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79.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8.xml"/><Relationship Id="rId11" Type="http://schemas.openxmlformats.org/officeDocument/2006/relationships/image" Target="../media/image86.png"/><Relationship Id="rId5" Type="http://schemas.openxmlformats.org/officeDocument/2006/relationships/diagramQuickStyle" Target="../diagrams/quickStyle8.xml"/><Relationship Id="rId10" Type="http://schemas.openxmlformats.org/officeDocument/2006/relationships/image" Target="../media/image85.png"/><Relationship Id="rId4" Type="http://schemas.openxmlformats.org/officeDocument/2006/relationships/diagramLayout" Target="../diagrams/layout8.xml"/><Relationship Id="rId9"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45.png"/><Relationship Id="rId3" Type="http://schemas.openxmlformats.org/officeDocument/2006/relationships/diagramLayout" Target="../diagrams/layout9.xml"/><Relationship Id="rId7" Type="http://schemas.openxmlformats.org/officeDocument/2006/relationships/image" Target="../media/image80.png"/><Relationship Id="rId12" Type="http://schemas.openxmlformats.org/officeDocument/2006/relationships/image" Target="../media/image90.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5.png"/><Relationship Id="rId5" Type="http://schemas.openxmlformats.org/officeDocument/2006/relationships/diagramColors" Target="../diagrams/colors9.xml"/><Relationship Id="rId10" Type="http://schemas.openxmlformats.org/officeDocument/2006/relationships/image" Target="../media/image89.png"/><Relationship Id="rId4" Type="http://schemas.openxmlformats.org/officeDocument/2006/relationships/diagramQuickStyle" Target="../diagrams/quickStyle9.xml"/><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diagramQuickStyle" Target="../diagrams/quickStyle10.xml"/><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diagramLayout" Target="../diagrams/layout10.xml"/><Relationship Id="rId2" Type="http://schemas.openxmlformats.org/officeDocument/2006/relationships/notesSlide" Target="../notesSlides/notesSlide17.xml"/><Relationship Id="rId16"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image" Target="../media/image78.svg"/><Relationship Id="rId11" Type="http://schemas.openxmlformats.org/officeDocument/2006/relationships/diagramData" Target="../diagrams/data10.xml"/><Relationship Id="rId5" Type="http://schemas.openxmlformats.org/officeDocument/2006/relationships/image" Target="../media/image77.png"/><Relationship Id="rId15" Type="http://schemas.microsoft.com/office/2007/relationships/diagramDrawing" Target="../diagrams/drawing10.xml"/><Relationship Id="rId10" Type="http://schemas.openxmlformats.org/officeDocument/2006/relationships/image" Target="../media/image96.svg"/><Relationship Id="rId4" Type="http://schemas.openxmlformats.org/officeDocument/2006/relationships/image" Target="../media/image92.svg"/><Relationship Id="rId9" Type="http://schemas.openxmlformats.org/officeDocument/2006/relationships/image" Target="../media/image95.png"/><Relationship Id="rId14" Type="http://schemas.openxmlformats.org/officeDocument/2006/relationships/diagramColors" Target="../diagrams/colors10.xml"/></Relationships>
</file>

<file path=ppt/slides/_rels/slide35.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diagramQuickStyle" Target="../diagrams/quickStyle11.xml"/><Relationship Id="rId18" Type="http://schemas.openxmlformats.org/officeDocument/2006/relationships/image" Target="../media/image45.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diagramLayout" Target="../diagrams/layout11.xml"/><Relationship Id="rId17" Type="http://schemas.openxmlformats.org/officeDocument/2006/relationships/image" Target="../media/image78.svg"/><Relationship Id="rId2" Type="http://schemas.openxmlformats.org/officeDocument/2006/relationships/notesSlide" Target="../notesSlides/notesSlide18.xml"/><Relationship Id="rId16"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image" Target="../media/image100.svg"/><Relationship Id="rId11" Type="http://schemas.openxmlformats.org/officeDocument/2006/relationships/diagramData" Target="../diagrams/data11.xml"/><Relationship Id="rId5" Type="http://schemas.openxmlformats.org/officeDocument/2006/relationships/image" Target="../media/image99.png"/><Relationship Id="rId15" Type="http://schemas.microsoft.com/office/2007/relationships/diagramDrawing" Target="../diagrams/drawing11.xml"/><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diagramColors" Target="../diagrams/colors1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6.jpe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3.jfif"/></Relationships>
</file>

<file path=ppt/slides/_rels/slide4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a:xfrm>
            <a:off x="466725" y="4519542"/>
            <a:ext cx="5221694" cy="1329249"/>
          </a:xfrm>
        </p:spPr>
        <p:txBody>
          <a:bodyPr/>
          <a:lstStyle/>
          <a:p>
            <a:r>
              <a:rPr lang="en-US" dirty="0"/>
              <a:t>Jinhong Brejnholt</a:t>
            </a:r>
          </a:p>
          <a:p>
            <a:r>
              <a:rPr lang="en-US" dirty="0"/>
              <a:t>Chief Cloud Architect</a:t>
            </a:r>
          </a:p>
        </p:txBody>
      </p:sp>
      <p:sp>
        <p:nvSpPr>
          <p:cNvPr id="6" name="TextBox 5">
            <a:extLst>
              <a:ext uri="{FF2B5EF4-FFF2-40B4-BE49-F238E27FC236}">
                <a16:creationId xmlns:a16="http://schemas.microsoft.com/office/drawing/2014/main" id="{2049B165-AC93-44EE-D783-B753E65040EA}"/>
              </a:ext>
            </a:extLst>
          </p:cNvPr>
          <p:cNvSpPr txBox="1"/>
          <p:nvPr/>
        </p:nvSpPr>
        <p:spPr>
          <a:xfrm>
            <a:off x="1378225" y="5597865"/>
            <a:ext cx="1139221" cy="369332"/>
          </a:xfrm>
          <a:prstGeom prst="rect">
            <a:avLst/>
          </a:prstGeom>
          <a:noFill/>
        </p:spPr>
        <p:txBody>
          <a:bodyPr wrap="square">
            <a:spAutoFit/>
          </a:bodyPr>
          <a:lstStyle/>
          <a:p>
            <a:r>
              <a:rPr lang="en-US" sz="1800" dirty="0" err="1"/>
              <a:t>jbrejnholt</a:t>
            </a:r>
            <a:endParaRPr lang="en-DK" dirty="0"/>
          </a:p>
        </p:txBody>
      </p:sp>
      <p:pic>
        <p:nvPicPr>
          <p:cNvPr id="7" name="Picture 6">
            <a:extLst>
              <a:ext uri="{FF2B5EF4-FFF2-40B4-BE49-F238E27FC236}">
                <a16:creationId xmlns:a16="http://schemas.microsoft.com/office/drawing/2014/main" id="{F43E404E-05F1-D669-43A6-D4765DF3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88" y="5632939"/>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ithub Logo - Free social media icons">
            <a:extLst>
              <a:ext uri="{FF2B5EF4-FFF2-40B4-BE49-F238E27FC236}">
                <a16:creationId xmlns:a16="http://schemas.microsoft.com/office/drawing/2014/main" id="{D4BACC44-FC93-6656-0D83-DA624A6D8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30" y="5601425"/>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4" name="Slide Number Placeholder 2">
            <a:extLst>
              <a:ext uri="{FF2B5EF4-FFF2-40B4-BE49-F238E27FC236}">
                <a16:creationId xmlns:a16="http://schemas.microsoft.com/office/drawing/2014/main" id="{B7EB9FD2-4319-E53B-86EB-78C95DA5EC44}"/>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10</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65EBAA3F-5DE1-8AB4-ECEA-FEE66D4223B9}"/>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F9E0D709-4DBE-7DD7-50B4-EC7C617CC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1C2393F4-822B-9298-B647-FEEFBC0C16A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A89543F-7E7B-68F3-1968-2512927B2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1282C599-31D1-D5E8-F722-D282E8F1F7E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391EAA7-6890-195D-6062-00BBDDEA6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13</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AC8C71A9-4009-7656-8E75-9D698BC79A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55410AB-083F-FB66-E45C-1CA714C84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Slide Number Placeholder 2">
            <a:extLst>
              <a:ext uri="{FF2B5EF4-FFF2-40B4-BE49-F238E27FC236}">
                <a16:creationId xmlns:a16="http://schemas.microsoft.com/office/drawing/2014/main" id="{5766D1B2-AF0D-8DAE-8165-4905FF43BCA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B1DA03F2-4DCA-94C0-5B68-F7789BFCE4F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097F3C01-9E30-518A-8745-2127C9945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Footer Placeholder 13">
            <a:extLst>
              <a:ext uri="{FF2B5EF4-FFF2-40B4-BE49-F238E27FC236}">
                <a16:creationId xmlns:a16="http://schemas.microsoft.com/office/drawing/2014/main" id="{4DE51744-FB30-3139-FBDF-6DDB3F8400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AFB0E266-793C-3EBF-BF2C-E88E5ABFD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6" name="Footer Placeholder 13">
            <a:extLst>
              <a:ext uri="{FF2B5EF4-FFF2-40B4-BE49-F238E27FC236}">
                <a16:creationId xmlns:a16="http://schemas.microsoft.com/office/drawing/2014/main" id="{1A49A922-AA60-28A0-BE8B-1E5739FEF6F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756BA424-B239-6DC6-F52A-304F0FA96E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17</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70C958C0-98B0-7B7C-E146-C0B679246A6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13105F52-576A-A041-D1E2-D1176A963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99E48C4E-3F62-6A45-6BE7-FB39A7CE2D7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E23793B-57CE-F81D-D987-B1FF2B61B2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19</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250C446-A78A-F586-7071-D460DA3F21C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09DA9B97-BF95-460E-5BE9-CDA7FE555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20</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6D59959-27B8-BFAC-3B3E-FAB93CEF33C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577B7BA1-45A0-15C1-A86C-0361F24E2D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1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extLst>
              <p:ext uri="{D42A27DB-BD31-4B8C-83A1-F6EECF244321}">
                <p14:modId xmlns:p14="http://schemas.microsoft.com/office/powerpoint/2010/main" val="2204725349"/>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13">
            <a:extLst>
              <a:ext uri="{FF2B5EF4-FFF2-40B4-BE49-F238E27FC236}">
                <a16:creationId xmlns:a16="http://schemas.microsoft.com/office/drawing/2014/main" id="{64569260-755C-F423-22A3-37B2D4186FD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161765F-4B1D-505C-5A29-55C226A795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7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D1C2CE75-5B7F-685D-F651-15C94966454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8893250-DB47-0C37-D2CD-6DE0B4B83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5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
        <p:nvSpPr>
          <p:cNvPr id="5" name="Footer Placeholder 13">
            <a:extLst>
              <a:ext uri="{FF2B5EF4-FFF2-40B4-BE49-F238E27FC236}">
                <a16:creationId xmlns:a16="http://schemas.microsoft.com/office/drawing/2014/main" id="{40E85420-DEC1-A85A-7C5F-5BC3CBB173E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5675B3B-21EF-B166-CCF5-2A3C53865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0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8560DD88-F550-09FF-5F46-7B3CCD99F3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85D4D0B-902B-DEDE-D589-518E41DC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4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25</a:t>
            </a:fld>
            <a:endParaRPr lang="en-US" dirty="0">
              <a:solidFill>
                <a:schemeClr val="bg1"/>
              </a:solidFill>
            </a:endParaRPr>
          </a:p>
        </p:txBody>
      </p:sp>
      <p:sp>
        <p:nvSpPr>
          <p:cNvPr id="8" name="Footer Placeholder 13">
            <a:extLst>
              <a:ext uri="{FF2B5EF4-FFF2-40B4-BE49-F238E27FC236}">
                <a16:creationId xmlns:a16="http://schemas.microsoft.com/office/drawing/2014/main" id="{4A37424E-E18D-745D-199C-A4FC3B06E5B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0" name="Picture 4">
            <a:extLst>
              <a:ext uri="{FF2B5EF4-FFF2-40B4-BE49-F238E27FC236}">
                <a16:creationId xmlns:a16="http://schemas.microsoft.com/office/drawing/2014/main" id="{F59FC8F4-C8D9-1009-0F86-0B77CA4C5A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9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27</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2" name="Footer Placeholder 13">
            <a:extLst>
              <a:ext uri="{FF2B5EF4-FFF2-40B4-BE49-F238E27FC236}">
                <a16:creationId xmlns:a16="http://schemas.microsoft.com/office/drawing/2014/main" id="{1022AC25-5BC6-B2AF-6176-7AD835F114E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01380DDB-B55E-E7D0-EDC2-E61D77F61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9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0FD3D7C3-3494-E767-28CB-B5429FD34C4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7E990B9-B73E-1C45-7A24-7F6A9E940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29</a:t>
            </a:fld>
            <a:endParaRPr lang="en-US" dirty="0">
              <a:solidFill>
                <a:schemeClr val="tx1">
                  <a:tint val="75000"/>
                </a:schemeClr>
              </a:solidFill>
            </a:endParaRPr>
          </a:p>
        </p:txBody>
      </p:sp>
      <p:sp>
        <p:nvSpPr>
          <p:cNvPr id="8" name="Footer Placeholder 13">
            <a:extLst>
              <a:ext uri="{FF2B5EF4-FFF2-40B4-BE49-F238E27FC236}">
                <a16:creationId xmlns:a16="http://schemas.microsoft.com/office/drawing/2014/main" id="{E48A457B-2259-C804-6624-B65CD377B19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4D6B016B-A4C8-341B-E78F-745FBE214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B96705E0-ABDB-041C-30E4-434FBC839B1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0077F44-52BB-1E94-EE0E-3E51DF7484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30</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
        <p:nvSpPr>
          <p:cNvPr id="4" name="Footer Placeholder 13">
            <a:extLst>
              <a:ext uri="{FF2B5EF4-FFF2-40B4-BE49-F238E27FC236}">
                <a16:creationId xmlns:a16="http://schemas.microsoft.com/office/drawing/2014/main" id="{BE00EED8-9ED1-9A94-D7F2-1367388369F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B4E22965-D727-AADB-B957-C62609DE24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5567587" y="5213190"/>
            <a:ext cx="1279685" cy="1279685"/>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8885119" y="5108491"/>
            <a:ext cx="1793573" cy="1469022"/>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303" y="5483239"/>
            <a:ext cx="2367510" cy="622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7063431" y="5108491"/>
            <a:ext cx="1520267" cy="1469022"/>
          </a:xfrm>
          <a:prstGeom prst="rect">
            <a:avLst/>
          </a:prstGeom>
        </p:spPr>
      </p:pic>
      <p:pic>
        <p:nvPicPr>
          <p:cNvPr id="9" name="Picture 8">
            <a:extLst>
              <a:ext uri="{FF2B5EF4-FFF2-40B4-BE49-F238E27FC236}">
                <a16:creationId xmlns:a16="http://schemas.microsoft.com/office/drawing/2014/main" id="{40C7D9AC-E5A8-23D0-CE46-4BC81F4318F1}"/>
              </a:ext>
            </a:extLst>
          </p:cNvPr>
          <p:cNvPicPr>
            <a:picLocks noChangeAspect="1"/>
          </p:cNvPicPr>
          <p:nvPr/>
        </p:nvPicPr>
        <p:blipFill>
          <a:blip r:embed="rId11"/>
          <a:stretch>
            <a:fillRect/>
          </a:stretch>
        </p:blipFill>
        <p:spPr>
          <a:xfrm>
            <a:off x="2934892" y="5416682"/>
            <a:ext cx="2416536" cy="755167"/>
          </a:xfrm>
          <a:prstGeom prst="rect">
            <a:avLst/>
          </a:prstGeom>
        </p:spPr>
      </p:pic>
      <p:sp>
        <p:nvSpPr>
          <p:cNvPr id="10" name="Footer Placeholder 13">
            <a:extLst>
              <a:ext uri="{FF2B5EF4-FFF2-40B4-BE49-F238E27FC236}">
                <a16:creationId xmlns:a16="http://schemas.microsoft.com/office/drawing/2014/main" id="{4BC7D94A-0424-3F1C-2E46-854549893DF8}"/>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F6D1B32B-F2CF-9703-1BEB-2E9A815E66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8"/>
          <a:stretch>
            <a:fillRect/>
          </a:stretch>
        </p:blipFill>
        <p:spPr>
          <a:xfrm>
            <a:off x="1215540" y="4765466"/>
            <a:ext cx="1895727" cy="1552691"/>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9"/>
          <a:stretch>
            <a:fillRect/>
          </a:stretch>
        </p:blipFill>
        <p:spPr>
          <a:xfrm>
            <a:off x="6709296" y="5120046"/>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0"/>
          <a:stretch>
            <a:fillRect/>
          </a:stretch>
        </p:blipFill>
        <p:spPr>
          <a:xfrm>
            <a:off x="8895823" y="4838056"/>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09" r="18927"/>
          <a:stretch/>
        </p:blipFill>
        <p:spPr bwMode="auto">
          <a:xfrm>
            <a:off x="3347670" y="5010943"/>
            <a:ext cx="1627634" cy="132556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4646605-E696-A4D7-B7AE-D6D2049ED82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 name="Picture 4">
            <a:extLst>
              <a:ext uri="{FF2B5EF4-FFF2-40B4-BE49-F238E27FC236}">
                <a16:creationId xmlns:a16="http://schemas.microsoft.com/office/drawing/2014/main" id="{1B00CA3B-BA83-CB1A-D22A-9ADD8ABBE7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9CD6A07-2AEF-F388-7530-C5683696CDDB}"/>
              </a:ext>
            </a:extLst>
          </p:cNvPr>
          <p:cNvPicPr>
            <a:picLocks noChangeAspect="1"/>
          </p:cNvPicPr>
          <p:nvPr/>
        </p:nvPicPr>
        <p:blipFill>
          <a:blip r:embed="rId13"/>
          <a:stretch>
            <a:fillRect/>
          </a:stretch>
        </p:blipFill>
        <p:spPr>
          <a:xfrm>
            <a:off x="5279096" y="4975838"/>
            <a:ext cx="1279685" cy="1279685"/>
          </a:xfrm>
          <a:prstGeom prst="rect">
            <a:avLst/>
          </a:prstGeom>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3463408503"/>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496888" y="4921923"/>
            <a:ext cx="1618420" cy="1325563"/>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0152" y="4882285"/>
            <a:ext cx="1438224" cy="1468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331" y="4908404"/>
            <a:ext cx="1678608" cy="1443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456" t="23099" r="23656" b="24068"/>
          <a:stretch/>
        </p:blipFill>
        <p:spPr bwMode="auto">
          <a:xfrm>
            <a:off x="9385466" y="4896140"/>
            <a:ext cx="1393371" cy="1463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372398" y="4939024"/>
            <a:ext cx="1242170" cy="1443603"/>
          </a:xfrm>
          <a:prstGeom prst="rect">
            <a:avLst/>
          </a:prstGeom>
        </p:spPr>
      </p:pic>
      <p:pic>
        <p:nvPicPr>
          <p:cNvPr id="1026" name="Picture 2" descr="GitHub - kyverno/kyverno: Kubernetes Native Policy Management">
            <a:extLst>
              <a:ext uri="{FF2B5EF4-FFF2-40B4-BE49-F238E27FC236}">
                <a16:creationId xmlns:a16="http://schemas.microsoft.com/office/drawing/2014/main" id="{49E4AEC0-D3F5-8F5A-0C72-E56E060318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9704" y="4823832"/>
            <a:ext cx="1572491" cy="157249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2FBF10E6-44F6-2315-3E66-27E35A21D34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CAAF2190-B953-50AB-290E-3B8F8A856D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1F48EE0F-7EE1-42F3-3D99-312A48F4E23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4C725B15-313B-FACF-B502-4E2E3E6EDA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45C77BCD-A167-0753-9126-23838E8D1E7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6430FCC8-1147-E096-A2C3-BBF2A2FF82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36</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69369D72-C739-698D-127B-9D1DA1990C7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6F0042B-EE60-B799-A99E-05CA913E4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37</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Footer Placeholder 13">
            <a:extLst>
              <a:ext uri="{FF2B5EF4-FFF2-40B4-BE49-F238E27FC236}">
                <a16:creationId xmlns:a16="http://schemas.microsoft.com/office/drawing/2014/main" id="{C522E893-3F83-729E-6B26-2AA387D26C4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0DCC5221-0477-5433-C771-3B7990D9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38</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 – TOBE Deleted</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2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39</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9203834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26F8D4-302B-4B73-038B-98743C46AE91}"/>
              </a:ext>
            </a:extLst>
          </p:cNvPr>
          <p:cNvPicPr>
            <a:picLocks noChangeAspect="1"/>
          </p:cNvPicPr>
          <p:nvPr/>
        </p:nvPicPr>
        <p:blipFill>
          <a:blip r:embed="rId8"/>
          <a:stretch>
            <a:fillRect/>
          </a:stretch>
        </p:blipFill>
        <p:spPr>
          <a:xfrm>
            <a:off x="797827" y="2565862"/>
            <a:ext cx="1932296" cy="2399806"/>
          </a:xfrm>
          <a:prstGeom prst="rect">
            <a:avLst/>
          </a:prstGeom>
        </p:spPr>
      </p:pic>
      <p:pic>
        <p:nvPicPr>
          <p:cNvPr id="11" name="Picture 10">
            <a:extLst>
              <a:ext uri="{FF2B5EF4-FFF2-40B4-BE49-F238E27FC236}">
                <a16:creationId xmlns:a16="http://schemas.microsoft.com/office/drawing/2014/main" id="{62677DA0-107B-72FF-85FD-28C6D5F7121A}"/>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2" name="Picture 11">
            <a:extLst>
              <a:ext uri="{FF2B5EF4-FFF2-40B4-BE49-F238E27FC236}">
                <a16:creationId xmlns:a16="http://schemas.microsoft.com/office/drawing/2014/main" id="{038F0C8A-C883-D0AF-299D-CFD9C1DE5652}"/>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3" name="Picture 12">
            <a:extLst>
              <a:ext uri="{FF2B5EF4-FFF2-40B4-BE49-F238E27FC236}">
                <a16:creationId xmlns:a16="http://schemas.microsoft.com/office/drawing/2014/main" id="{21F84EA7-B4ED-8CF6-2815-4C656965216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4" name="Picture 13">
            <a:extLst>
              <a:ext uri="{FF2B5EF4-FFF2-40B4-BE49-F238E27FC236}">
                <a16:creationId xmlns:a16="http://schemas.microsoft.com/office/drawing/2014/main" id="{C0399A8E-2A39-BF16-4971-93BE996C131C}"/>
              </a:ext>
            </a:extLst>
          </p:cNvPr>
          <p:cNvPicPr>
            <a:picLocks noChangeAspect="1"/>
          </p:cNvPicPr>
          <p:nvPr/>
        </p:nvPicPr>
        <p:blipFill>
          <a:blip r:embed="rId8"/>
          <a:stretch>
            <a:fillRect/>
          </a:stretch>
        </p:blipFill>
        <p:spPr>
          <a:xfrm>
            <a:off x="9461877" y="2477660"/>
            <a:ext cx="1932296" cy="2399806"/>
          </a:xfrm>
          <a:prstGeom prst="rect">
            <a:avLst/>
          </a:prstGeom>
        </p:spPr>
      </p:pic>
      <p:sp>
        <p:nvSpPr>
          <p:cNvPr id="5" name="Footer Placeholder 13">
            <a:extLst>
              <a:ext uri="{FF2B5EF4-FFF2-40B4-BE49-F238E27FC236}">
                <a16:creationId xmlns:a16="http://schemas.microsoft.com/office/drawing/2014/main" id="{AC6344B1-AB98-E8F3-EEA0-C3631A26F63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6001A8A3-15FB-CC8B-1875-BC2EAC97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5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29 May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i="0" dirty="0">
                <a:solidFill>
                  <a:srgbClr val="FFFFFF"/>
                </a:solidFill>
                <a:effectLst/>
              </a:rPr>
              <a:t>Thank</a:t>
            </a:r>
            <a:r>
              <a:rPr lang="en-US" sz="6000" b="1" i="0" dirty="0">
                <a:solidFill>
                  <a:srgbClr val="FFFFFF"/>
                </a:solidFill>
                <a:effectLst/>
              </a:rPr>
              <a:t> </a:t>
            </a:r>
            <a:r>
              <a:rPr lang="en-US" sz="8000" b="1" i="0" dirty="0">
                <a:solidFill>
                  <a:srgbClr val="FFFFFF"/>
                </a:solidFill>
                <a:effectLst/>
              </a:rPr>
              <a:t>You</a:t>
            </a:r>
            <a:endParaRPr lang="en-US" sz="8000" b="1" dirty="0">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Footer Placeholder 13">
            <a:extLst>
              <a:ext uri="{FF2B5EF4-FFF2-40B4-BE49-F238E27FC236}">
                <a16:creationId xmlns:a16="http://schemas.microsoft.com/office/drawing/2014/main" id="{3A748D37-6DA4-36E1-E9DE-A73E346208C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D8F1C47C-29CF-4B5A-FA1C-AD60EC4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
        <p:nvSpPr>
          <p:cNvPr id="6" name="Footer Placeholder 13">
            <a:extLst>
              <a:ext uri="{FF2B5EF4-FFF2-40B4-BE49-F238E27FC236}">
                <a16:creationId xmlns:a16="http://schemas.microsoft.com/office/drawing/2014/main" id="{55D49BFA-A4AB-1F86-3B08-7B4F0CEC0A2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C1272AB-8B65-E14B-CDBE-5F22A4E19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Measure Trust</a:t>
            </a:r>
          </a:p>
        </p:txBody>
      </p:sp>
      <p:sp>
        <p:nvSpPr>
          <p:cNvPr id="4" name="Footer Placeholder 13">
            <a:extLst>
              <a:ext uri="{FF2B5EF4-FFF2-40B4-BE49-F238E27FC236}">
                <a16:creationId xmlns:a16="http://schemas.microsoft.com/office/drawing/2014/main" id="{07B98F83-68A1-38AF-8141-256ED278E5B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A8F09D2-4211-9B67-D391-B687BE4D5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a:p>
            <a:pPr marL="0" indent="0">
              <a:buNone/>
            </a:pPr>
            <a:endParaRPr lang="en-US" sz="2000" dirty="0"/>
          </a:p>
          <a:p>
            <a:pPr marL="0" indent="0">
              <a:buNone/>
            </a:pPr>
            <a:r>
              <a:rPr lang="en-US" sz="2000" i="1" u="sng" dirty="0"/>
              <a:t>Source: Trust and Trustability </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
        <p:nvSpPr>
          <p:cNvPr id="4" name="Footer Placeholder 13">
            <a:extLst>
              <a:ext uri="{FF2B5EF4-FFF2-40B4-BE49-F238E27FC236}">
                <a16:creationId xmlns:a16="http://schemas.microsoft.com/office/drawing/2014/main" id="{B9BB5AA4-875A-BAF8-CA1E-080C8987EC1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37F97971-9DE3-251C-B34E-E882A674D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a:t>Poll</a:t>
            </a:r>
          </a:p>
        </p:txBody>
      </p:sp>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
        <p:nvSpPr>
          <p:cNvPr id="7" name="Footer Placeholder 13">
            <a:extLst>
              <a:ext uri="{FF2B5EF4-FFF2-40B4-BE49-F238E27FC236}">
                <a16:creationId xmlns:a16="http://schemas.microsoft.com/office/drawing/2014/main" id="{DF9ED36B-EF89-19C5-74B3-BB35889553F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2DE6EAD7-5713-1EF3-B390-BEF9E6FE5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71220FC-6A23-D784-1E8B-043E0A1A9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079" y="1660654"/>
            <a:ext cx="3769835" cy="376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12288</TotalTime>
  <Words>1093</Words>
  <Application>Microsoft Macintosh PowerPoint</Application>
  <PresentationFormat>Widescreen</PresentationFormat>
  <Paragraphs>288</Paragraphs>
  <Slides>40</Slides>
  <Notes>21</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Inter</vt:lpstr>
      <vt:lpstr>sohne</vt:lpstr>
      <vt:lpstr>Söhne</vt:lpstr>
      <vt:lpstr>Aptos</vt:lpstr>
      <vt:lpstr>Aptos Display</vt:lpstr>
      <vt:lpstr>Arial</vt:lpstr>
      <vt:lpstr>Arial</vt:lpstr>
      <vt:lpstr>Calibri</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Measure Trust</vt:lpstr>
      <vt:lpstr>Trust</vt:lpstr>
      <vt:lpstr>Poll</vt:lpstr>
      <vt:lpstr>Trust Before Invest</vt:lpstr>
      <vt:lpstr>PowerPoint Presentation</vt:lpstr>
      <vt:lpstr>PowerPoint Presentation</vt:lpstr>
      <vt:lpstr>PowerPoint Presentation</vt:lpstr>
      <vt:lpstr>DevSecOps</vt:lpstr>
      <vt:lpstr>DevSecOps</vt:lpstr>
      <vt:lpstr>DevSecOps</vt:lpstr>
      <vt:lpstr>The Ratio</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Recommendations – TOBE Deleted</vt:lpstr>
      <vt:lpstr>Our Recommendations</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22</cp:revision>
  <dcterms:created xsi:type="dcterms:W3CDTF">2024-04-26T06:26:14Z</dcterms:created>
  <dcterms:modified xsi:type="dcterms:W3CDTF">2024-06-01T19:29:04Z</dcterms:modified>
</cp:coreProperties>
</file>